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Institute of Electrical and Electronics Engineers (IEEE)</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Communications of the ACM</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Consumer Technology Association (CTA)</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Information Technology Industry Council (ITI)</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Computer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Computer and System Sciences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123 Billion in 2024, and is expected to reach USD 123 Billion by 2032. The market shows a steady CAGR of 12% from 2025 to 2032. Technological innovation, rising remote work and gaming demand, supply-chain resilience, and sustainability initiatives drive the computer market; major OEMs and component suppliers compete via AI-capable hardware, modular designs, and subscription services, while ecosystem partnerships, edge computing adoption, and regulatory shifts shape competitive positioning and sustained growth potential globally over time.</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123</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Connectivity: Reliable high speed broadband, widespread 5G, affordable fiber, and stable power reduce latency and increase access. Scalable data centers and cloud services provide compute and storage. Public investment and clear regulation accelerate deployment, lower costs, and enable businesses, education, remote work, and consumer adoption nationwide including underserved rural areas.
Ecosystem: Robust manufacturing and component supply chains ensure availability, reduce lead times, and stabilize prices. Strong OEM and distributor networks, accessible financing, reliable logistics, and warranty support increase consumer confidence. A vibrant software, developer, and services ecosystem, plus standardization and partnerships, multiplies device utility and accelerates enterprise and consumer adoption.</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123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Demand for artificial intelligence and machine learning workloads is reshaping computer design, pushing vendors to prioritize specialized accelerators and heterogeneous architectures. Companies such as NVIDIA and AMD supply GPUs for training and inference, while Apple integrates high efficiency neural engines into consumer chips. Cloud providers leverage accelerator fleets to offer scalable services for model development, and creative studios adopt GPU rendering farms to accelerate production pipelines. This shift drives emphasis on thermal design, memory bandwidth, and software optimization across devices.
Edge computing and mobile acceleration expand the computer market beyond desktops and servers, requiring highly efficient processors and adaptive power management. Smartphone manufacturers embed on-device intelligence for photography and voice assistants, leveraging dedicated AI blocks to reduce latency and preserve privacy. Automotive developers integrate domain controllers and perception stacks into vehicle platforms, while industrial firms deploy ruggedized compute at factory floors for realtime control. These deployments pressure chipmakers and OEMs to innovate in miniaturization, reliability, and low power performance demands.
Software ecosystems and developer tools shape the computer market evolution, setting performance and compatibility expectations across hardware. Operating system choices influence component integration, as seen with Microsoft optimizing for desktop architectures and Apple tailoring macOS to proprietary Arm based silicon. Virtualization and container orchestration projects enable flexible deployment across cloud and on-premises hardware, while developer frameworks accelerate adoption of accelerators for AI and graphics. Hardware vendors partner with software teams to provide drivers, SDKs, and optimized libraries for consistent experiences.
Sustainability, supply chain resilience, and regulatory trends increasingly drive computer market priorities, compelling firms to invest in circular design and localized manufacturing. Major OEMs emphasize recycled materials and modular assemblies to address end-of-life concerns, while hyperscale operators pursue energy efficient data-center designs to lower environmental footprints. Semiconductor manufacturers expand fabrication capacity across regions to reduce geopolitical risk, and policymakers press for right-to-repair and e-waste regulations. These forces shape product roadmaps, procurement strategies, and partnerships, reinforcing long-term resilience across the industry.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AI and Machine Learning Driving Computer Performance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pressure and consumer demand for sustainability are reshaping computer design toward repairability and circularity. Policymakers and advocacy groups emphasize right-to-repair and product longevity, prompting companies to rethink serviceability. Real-world examples include modular laptops such as the Framework model that prioritizes replaceable components, widespread use of iFixit repair guides, and legislative moves in regions pushing designers to facilitate disassembly. This driver affects materials choice, warranty policies, and aftermarket support strategies across consumer and enterprise computer markets. Globally influencing procurement decisions.
Manufacturers are adopting recycled materials, standardized modules, and clearer repair information to meet sustainability expectations and reduce lifecycle environmental impact. Examples include major OEMs promoting take-back and recycling initiatives, use of reclaimed plastics in chassis, and product labeling that highlights repairability. Repairability indices and certification campaigns guide purchasing choices and spur design changes. Supply-chain strategies shift toward remanufacturing, spare parts inventories, and partnerships with specialized recyclers to close material loops and support long-term maintenance for computing devices across global channels.
Service ecosystems evolve as refurbishment, certified pre-owned programs, and component marketplaces expand to monetize longevity. Independent refurbishers and platforms specialized in renewed devices provide alternatives to new purchases, while manufacturers offer certified refurbishment to maintain brand trust. Examples include third-party refurbishers reselling enterprise-grade laptops, marketplace platforms facilitating spare-part exchanges, and manufacturers integrating buyback schemes. These shifts influence warranty models, logistics for returns, and customer support frameworks, creating viable circular business models that prioritize reuse over single-sale transactions and aftermarket services.
Brands use sustainability performance to differentiate offerings, influencing purchasing decisions and corporate procurement policies. Companies emphasize durability, repair friendliness, and end-of-life management in marketing narratives to appeal to environmentally conscious buyers and public sector buyers with green mandates. Examples include firms highlighting modular upgrade paths, transparent repair scoring, and partnerships with certified recyclers to demonstrate commitments. Over time, sustainability-driven product design fosters innovation in component standardization and serviceability, reshaping competitive dynamics as manufacturers compete on ecological credentials alongside technical specifications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Sustainability, Repairability, and Circular Design Transforming Computers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Fragile global supply chains create persistent constraints for the computers market, with semiconductor and component shortages disrupting production schedules and inventory management. Major manufacturers such as Apple and Dell have publicly reported manufacturing delays and shipment bottlenecks, while foundries and chip designers face capacity limitations. Port congestion and extended lead times amplify disruptions, forcing OEMs to prioritize high margin models. This environment elevates procurement complexity and strategic risk, compelling firms to reevaluate sourcing strategies and supplier relationships worldwide and uncertainty
Escalating component costs and regulatory compliance burdens constrain profitability across the computers market, pressuring manufacturers to balance investment in innovation with cost management. Chip price inflation and energy intensive production increase operating expenses, prompting firms such as Apple to invest in bespoke chips and others like HP and Lenovo to negotiate long term supplier contracts. Environmental regulations and trade policies add complexity, requiring product redesigns and diversified sourcing strategies to maintain margins while preserving brand reputation and customer trust overall
Rapid technological change accelerates product obsolescence and complicates interoperability across devices and software platforms, creating a key restraint for the computers market. Shifts toward bespoke architectures by firms such as Apple, and specialized accelerators from NVIDIA and others, require software porting and driver updates, burdening ISVs and IT administrators. Enterprises with legacy systems face costly migration decisions, while education and public sector purchasers must balance compatibility with longevity. This churn increases ownership costs and slows adoption by cautious buyers alike
Escalating cybersecurity threats and tightening privacy regulations impede market momentum by increasing compliance burdens and raising consumer concerns about device safety. High profile supply chain attacks and firmware vulnerabilities have forced vendors such as Microsoft and Intel to issue advisories and patches, and enterprises pause deployments for security validation. Regulators worldwide demand stricter data handling and device security, prompting longer certification cycles and greater investment in secure design. These pressures slow product rollouts and shift procurement toward security focused suppliers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Global supply chain disruptions and component shortages challenge computers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manufactures, and sells personal computers under the Mac brand, supported by macOS, proprietary silicon, and a tightly integrated hardware–software ecosystem. The portfolio spans MacBook Air, MacBook Pro, iMac, Mac mini, Mac Studio, and Mac Pro, addressing consumer, education, and professional segments. Strategy emphasizes vertical integration, performance-per-watt leadership, and ecosystem lock‑in across devices and services. Distribution combines company-owned retail, online channels, and authorized resellers. Supply chain partnerships concentrate in Asia with ongoing diversification. Recent developments include new M‑series chips, expanded on‑device AI features in macOS, and refreshed pro laptops and desktops. The business competes on design, reliability, performance, and developer support.</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performance-oriented laptop line for professional users. It features M‑series system-on-a-chip architecture with high-performance CPU and GPU cores, unified memory, advanced media engines, and Neural Engine acceleration. macOS integration, high‑quality displays, and pro software support enable tasks spanning software development, content creation, data science, and design workflows.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